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5" r:id="rId8"/>
    <p:sldId id="266" r:id="rId9"/>
    <p:sldId id="267" r:id="rId10"/>
    <p:sldId id="268" r:id="rId11"/>
    <p:sldId id="263" r:id="rId12"/>
    <p:sldId id="26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573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132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38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4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286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252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310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752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827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221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44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B908E-F471-4C96-B4DA-5963165D9393}" type="datetimeFigureOut">
              <a:rPr lang="ru-RU" smtClean="0"/>
              <a:t>09.10.2024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C1DCF-6059-4D8A-AA97-C30A26AE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455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925511"/>
          </a:xfrm>
        </p:spPr>
        <p:txBody>
          <a:bodyPr>
            <a:noAutofit/>
          </a:bodyPr>
          <a:lstStyle/>
          <a:p>
            <a:r>
              <a:rPr lang="ru-RU" sz="4400" dirty="0"/>
              <a:t>Лабораторная работа № </a:t>
            </a:r>
            <a:r>
              <a:rPr lang="ru-RU" sz="4400" dirty="0" smtClean="0"/>
              <a:t>1</a:t>
            </a:r>
            <a:br>
              <a:rPr lang="ru-RU" sz="4400" dirty="0" smtClean="0"/>
            </a:br>
            <a:r>
              <a:rPr lang="ru-RU" sz="4400" dirty="0"/>
              <a:t/>
            </a:r>
            <a:br>
              <a:rPr lang="ru-RU" sz="4400" dirty="0"/>
            </a:br>
            <a:r>
              <a:rPr lang="ru-RU" sz="3600" dirty="0"/>
              <a:t>Моделирование поведения автономного робота в программе </a:t>
            </a:r>
            <a:r>
              <a:rPr lang="ru-RU" sz="3600" dirty="0" err="1"/>
              <a:t>робосимулятора</a:t>
            </a:r>
            <a:r>
              <a:rPr lang="ru-RU" sz="3600" dirty="0"/>
              <a:t> «</a:t>
            </a:r>
            <a:r>
              <a:rPr lang="ru-RU" sz="3600" dirty="0" err="1"/>
              <a:t>Robotis</a:t>
            </a:r>
            <a:r>
              <a:rPr lang="ru-RU" sz="3600" dirty="0"/>
              <a:t>»</a:t>
            </a:r>
            <a:br>
              <a:rPr lang="ru-RU" sz="3600" dirty="0"/>
            </a:br>
            <a:r>
              <a:rPr lang="ru-RU" sz="3600" dirty="0" smtClean="0"/>
              <a:t/>
            </a:r>
            <a:br>
              <a:rPr lang="ru-RU" sz="3600" dirty="0" smtClean="0"/>
            </a:br>
            <a:r>
              <a:rPr lang="ru-RU" sz="3600" dirty="0" smtClean="0"/>
              <a:t>Выполнили:</a:t>
            </a:r>
            <a:br>
              <a:rPr lang="ru-RU" sz="3600" dirty="0" smtClean="0"/>
            </a:br>
            <a:r>
              <a:rPr lang="ru-RU" sz="3600" dirty="0" smtClean="0"/>
              <a:t>Борисов В.В.</a:t>
            </a:r>
            <a:br>
              <a:rPr lang="ru-RU" sz="3600" dirty="0" smtClean="0"/>
            </a:br>
            <a:r>
              <a:rPr lang="ru-RU" sz="3600" dirty="0" smtClean="0"/>
              <a:t>Лаптев А.В.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41379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Функция поворота направо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5238" y="1825625"/>
            <a:ext cx="35215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52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Задание 3.</a:t>
            </a:r>
            <a:endParaRPr lang="ru-RU" dirty="0"/>
          </a:p>
        </p:txBody>
      </p:sp>
      <p:pic>
        <p:nvPicPr>
          <p:cNvPr id="8" name="pxl-20241002-125104598ts_hLzBvFro (video-converter.com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88" y="1687513"/>
            <a:ext cx="6172200" cy="3471862"/>
          </a:xfrm>
        </p:spPr>
      </p:pic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sz="2800" dirty="0" smtClean="0"/>
              <a:t>В </a:t>
            </a:r>
            <a:r>
              <a:rPr lang="ru-RU" sz="2800" dirty="0"/>
              <a:t>ходе выполнения работы была осуществлена разработка программы для движения робота по заданной траектории с использованием визуального программирования.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207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Вывод по лабораторной работе</a:t>
            </a:r>
            <a:r>
              <a:rPr lang="ru-RU" b="1" dirty="0" smtClean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ходе выполнения лабораторной работы были изучены особенности архитектуры и организации автономного робота. В соответствии с заданиями написаны и отлажены программы движения робота. Произведено программирование контроллера. Работоспособность написанных движений была проверена на настоящем </a:t>
            </a:r>
            <a:r>
              <a:rPr lang="ru-RU" dirty="0" smtClean="0"/>
              <a:t>роботе.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9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ru-RU" dirty="0" smtClean="0"/>
              <a:t>Цель работы: Моделирование поведения автономного робота (</a:t>
            </a:r>
            <a:r>
              <a:rPr lang="ru-RU" dirty="0" err="1" smtClean="0"/>
              <a:t>Lizard</a:t>
            </a:r>
            <a:r>
              <a:rPr lang="ru-RU" dirty="0" smtClean="0"/>
              <a:t>) в программах R+ </a:t>
            </a:r>
            <a:r>
              <a:rPr lang="ru-RU" dirty="0" err="1" smtClean="0"/>
              <a:t>Task</a:t>
            </a:r>
            <a:r>
              <a:rPr lang="ru-RU" dirty="0" smtClean="0"/>
              <a:t> 3.0, </a:t>
            </a:r>
            <a:r>
              <a:rPr lang="ru-RU" dirty="0" err="1" smtClean="0"/>
              <a:t>RoboPlus</a:t>
            </a:r>
            <a:r>
              <a:rPr lang="ru-RU" dirty="0" smtClean="0"/>
              <a:t>.</a:t>
            </a:r>
          </a:p>
          <a:p>
            <a:pPr marL="0" indent="0" algn="just">
              <a:buNone/>
            </a:pPr>
            <a:r>
              <a:rPr lang="ru-RU" dirty="0" smtClean="0"/>
              <a:t>Задачи: </a:t>
            </a:r>
          </a:p>
          <a:p>
            <a:pPr algn="just"/>
            <a:r>
              <a:rPr lang="ru-RU" dirty="0" smtClean="0"/>
              <a:t>Изучить особенности архитектуры и организации автономного робота. </a:t>
            </a:r>
          </a:p>
          <a:p>
            <a:pPr algn="just"/>
            <a:r>
              <a:rPr lang="ru-RU" dirty="0" smtClean="0"/>
              <a:t>В соответствии с заданиями написать и отладить программы движения робота.</a:t>
            </a:r>
          </a:p>
          <a:p>
            <a:pPr algn="just"/>
            <a:r>
              <a:rPr lang="ru-RU" dirty="0" smtClean="0"/>
              <a:t>Произвести программирование контроллера. </a:t>
            </a:r>
          </a:p>
          <a:p>
            <a:pPr algn="just"/>
            <a:r>
              <a:rPr lang="ru-RU" dirty="0" smtClean="0"/>
              <a:t>Работоспособность написанных движений проверить на настоящем роботе. </a:t>
            </a:r>
          </a:p>
          <a:p>
            <a:pPr algn="just"/>
            <a:r>
              <a:rPr lang="ru-RU" dirty="0" smtClean="0"/>
              <a:t>Предоставить отчет.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726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 Задание 1.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56084"/>
            <a:ext cx="10515600" cy="462087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С помощью программы </a:t>
            </a:r>
            <a:r>
              <a:rPr lang="ru-RU" dirty="0" err="1" smtClean="0"/>
              <a:t>RoboPlus</a:t>
            </a:r>
            <a:r>
              <a:rPr lang="ru-RU" dirty="0" smtClean="0"/>
              <a:t>(</a:t>
            </a:r>
            <a:r>
              <a:rPr lang="ru-RU" dirty="0" err="1" smtClean="0"/>
              <a:t>Manager</a:t>
            </a:r>
            <a:r>
              <a:rPr lang="ru-RU" dirty="0" smtClean="0"/>
              <a:t>) установить управление единичным сервоприводом робота.</a:t>
            </a:r>
          </a:p>
          <a:p>
            <a:pPr marL="0" indent="0">
              <a:buNone/>
            </a:pPr>
            <a:r>
              <a:rPr lang="ru-RU" dirty="0" smtClean="0"/>
              <a:t>Алгоритм:</a:t>
            </a:r>
          </a:p>
          <a:p>
            <a:pPr marL="0" indent="0">
              <a:buNone/>
            </a:pPr>
            <a:r>
              <a:rPr lang="ru-RU" dirty="0" smtClean="0"/>
              <a:t>Начало</a:t>
            </a:r>
          </a:p>
          <a:p>
            <a:r>
              <a:rPr lang="ru-RU" dirty="0" smtClean="0"/>
              <a:t>Установка соединения с роботом с помощью </a:t>
            </a:r>
            <a:r>
              <a:rPr lang="ru-RU" dirty="0" err="1" smtClean="0"/>
              <a:t>Com</a:t>
            </a:r>
            <a:r>
              <a:rPr lang="ru-RU" dirty="0" smtClean="0"/>
              <a:t>-порта;</a:t>
            </a:r>
          </a:p>
          <a:p>
            <a:r>
              <a:rPr lang="ru-RU" dirty="0" smtClean="0"/>
              <a:t>Включение крутящего момента на нужном приводе робота;</a:t>
            </a:r>
          </a:p>
          <a:p>
            <a:r>
              <a:rPr lang="ru-RU" dirty="0" smtClean="0"/>
              <a:t>Установка скорости работы привода;</a:t>
            </a:r>
          </a:p>
          <a:p>
            <a:r>
              <a:rPr lang="ru-RU" dirty="0" smtClean="0"/>
              <a:t>Задание текущего положения привода.</a:t>
            </a:r>
          </a:p>
          <a:p>
            <a:pPr marL="0" indent="0">
              <a:buNone/>
            </a:pPr>
            <a:r>
              <a:rPr lang="ru-RU" dirty="0" smtClean="0"/>
              <a:t>Конец</a:t>
            </a:r>
          </a:p>
          <a:p>
            <a:pPr marL="0" indent="0">
              <a:buNone/>
            </a:pPr>
            <a:r>
              <a:rPr lang="ru-RU" b="1" dirty="0"/>
              <a:t>Вывод</a:t>
            </a:r>
            <a:r>
              <a:rPr lang="en-US" b="1" dirty="0"/>
              <a:t>: </a:t>
            </a:r>
            <a:r>
              <a:rPr lang="ru-RU" dirty="0"/>
              <a:t>в ходе выполнения работы было осуществлено знакомство с функционалом робота и осуществлено тестовое взаимодействие с сервоприводом.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918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Задание 2</a:t>
            </a:r>
            <a:r>
              <a:rPr lang="ru-RU" b="1" dirty="0" smtClean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Смоделировать покадровое движение робота  с помощью программы R+ </a:t>
            </a:r>
            <a:r>
              <a:rPr lang="ru-RU" dirty="0" err="1"/>
              <a:t>Task</a:t>
            </a:r>
            <a:r>
              <a:rPr lang="ru-RU" dirty="0"/>
              <a:t> 3.0.</a:t>
            </a:r>
          </a:p>
          <a:p>
            <a:pPr marL="0" indent="0">
              <a:buNone/>
            </a:pPr>
            <a:r>
              <a:rPr lang="ru-RU" dirty="0"/>
              <a:t>Алгоритм для единичного движения робота состоит из следующих действий.</a:t>
            </a:r>
          </a:p>
          <a:p>
            <a:pPr marL="0" indent="0">
              <a:buNone/>
            </a:pPr>
            <a:r>
              <a:rPr lang="ru-RU" dirty="0"/>
              <a:t>Начало.</a:t>
            </a:r>
          </a:p>
          <a:p>
            <a:r>
              <a:rPr lang="ru-RU" dirty="0"/>
              <a:t>Выбор необходимого робота </a:t>
            </a:r>
            <a:r>
              <a:rPr lang="en-US" dirty="0"/>
              <a:t>Lizard</a:t>
            </a:r>
            <a:r>
              <a:rPr lang="ru-RU" dirty="0"/>
              <a:t>;</a:t>
            </a:r>
          </a:p>
          <a:p>
            <a:r>
              <a:rPr lang="ru-RU" dirty="0"/>
              <a:t>Задание времени движения;</a:t>
            </a:r>
          </a:p>
          <a:p>
            <a:r>
              <a:rPr lang="ru-RU" dirty="0"/>
              <a:t>Установка необходимого положения для приводов;</a:t>
            </a:r>
          </a:p>
          <a:p>
            <a:pPr marL="0" indent="0">
              <a:buNone/>
            </a:pPr>
            <a:r>
              <a:rPr lang="ru-RU" dirty="0"/>
              <a:t>Конец.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079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Задание 2.</a:t>
            </a:r>
            <a:endParaRPr lang="ru-RU" b="1" dirty="0"/>
          </a:p>
        </p:txBody>
      </p:sp>
      <p:pic>
        <p:nvPicPr>
          <p:cNvPr id="4" name="Видео-05-10-2024 153908">
            <a:hlinkClick r:id="" action="ppaction://media"/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7200" r="17200"/>
          <a:stretch>
            <a:fillRect/>
          </a:stretch>
        </p:blipFill>
        <p:spPr>
          <a:xfrm>
            <a:off x="4605807" y="1344362"/>
            <a:ext cx="6974170" cy="3612649"/>
          </a:xfrm>
        </p:spPr>
      </p:pic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800" dirty="0" smtClean="0"/>
              <a:t> В </a:t>
            </a:r>
            <a:r>
              <a:rPr lang="ru-RU" sz="2800" dirty="0"/>
              <a:t>ходе выполнения работы было осуществлено знакомство со средой моделирования движений робота и разработан алгоритм движения в прямом направлении.</a:t>
            </a:r>
          </a:p>
        </p:txBody>
      </p:sp>
    </p:spTree>
    <p:extLst>
      <p:ext uri="{BB962C8B-B14F-4D97-AF65-F5344CB8AC3E}">
        <p14:creationId xmlns:p14="http://schemas.microsoft.com/office/powerpoint/2010/main" val="283592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Задание 3</a:t>
            </a:r>
            <a:r>
              <a:rPr lang="ru-RU" b="1" dirty="0" smtClean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43788"/>
            <a:ext cx="10515600" cy="495701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sz="2900" dirty="0"/>
              <a:t>Написать программу движения робота  с помощью программы </a:t>
            </a:r>
            <a:r>
              <a:rPr lang="ru-RU" sz="2900" dirty="0" err="1"/>
              <a:t>RoboPlus</a:t>
            </a:r>
            <a:r>
              <a:rPr lang="ru-RU" sz="2900" dirty="0"/>
              <a:t> </a:t>
            </a:r>
            <a:r>
              <a:rPr lang="en-US" sz="2900" dirty="0"/>
              <a:t>Task</a:t>
            </a:r>
            <a:r>
              <a:rPr lang="ru-RU" sz="2900" dirty="0"/>
              <a:t>.</a:t>
            </a:r>
          </a:p>
          <a:p>
            <a:pPr marL="0" indent="0">
              <a:buNone/>
            </a:pPr>
            <a:r>
              <a:rPr lang="ru-RU" sz="2900" b="1" dirty="0"/>
              <a:t>Алгоритм программы.</a:t>
            </a:r>
            <a:endParaRPr lang="ru-RU" sz="2900" dirty="0"/>
          </a:p>
          <a:p>
            <a:pPr marL="0" indent="0">
              <a:buNone/>
            </a:pPr>
            <a:r>
              <a:rPr lang="ru-RU" sz="2900" dirty="0"/>
              <a:t>Начало.</a:t>
            </a:r>
          </a:p>
          <a:p>
            <a:pPr lvl="0"/>
            <a:r>
              <a:rPr lang="ru-RU" sz="2900" dirty="0"/>
              <a:t>Включение крутящего момента на всех приводах;</a:t>
            </a:r>
          </a:p>
          <a:p>
            <a:pPr lvl="0"/>
            <a:r>
              <a:rPr lang="ru-RU" sz="2900" dirty="0"/>
              <a:t>Установка скорости движения приводов;</a:t>
            </a:r>
          </a:p>
          <a:p>
            <a:pPr lvl="0"/>
            <a:r>
              <a:rPr lang="ru-RU" sz="2900" dirty="0"/>
              <a:t>Инициализация таймера  №1  на 1.92 и таймера высокого разрешения №2 на 28 сек;</a:t>
            </a:r>
          </a:p>
          <a:p>
            <a:pPr lvl="0"/>
            <a:r>
              <a:rPr lang="ru-RU" sz="2900" dirty="0"/>
              <a:t>Начало бесконечного цикла:</a:t>
            </a:r>
          </a:p>
          <a:p>
            <a:pPr lvl="1"/>
            <a:r>
              <a:rPr lang="ru-RU" sz="2900" dirty="0"/>
              <a:t> Если таймер №2 меньше 0 то переход к п. 4.2, иначе вызов функции движения прямо;</a:t>
            </a:r>
          </a:p>
          <a:p>
            <a:pPr lvl="1"/>
            <a:r>
              <a:rPr lang="ru-RU" sz="2900" dirty="0"/>
              <a:t> Установка таймера №2 в значение 9;</a:t>
            </a:r>
          </a:p>
          <a:p>
            <a:pPr lvl="1"/>
            <a:r>
              <a:rPr lang="ru-RU" sz="2900" dirty="0"/>
              <a:t> Если таймер №2 меньше 0 то переход к п. 4.4, иначе вызов функции движения вправо;</a:t>
            </a:r>
          </a:p>
          <a:p>
            <a:pPr lvl="1"/>
            <a:r>
              <a:rPr lang="ru-RU" sz="2900" dirty="0"/>
              <a:t> Установка таймера №2 в значение 14;</a:t>
            </a:r>
          </a:p>
          <a:p>
            <a:pPr lvl="1"/>
            <a:r>
              <a:rPr lang="ru-RU" sz="2900" dirty="0"/>
              <a:t>Если таймер №2 меньше 0 то переход к п. 4.6, иначе вызов функции движения прямо;</a:t>
            </a:r>
          </a:p>
          <a:p>
            <a:pPr lvl="1"/>
            <a:r>
              <a:rPr lang="ru-RU" sz="2900" dirty="0"/>
              <a:t> Установка таймера №2 в значение 9;</a:t>
            </a:r>
          </a:p>
          <a:p>
            <a:pPr lvl="1"/>
            <a:r>
              <a:rPr lang="ru-RU" sz="2900" dirty="0"/>
              <a:t>Если таймер №2 меньше 0 то переход к п. 4.8, иначе вызов функции движения влево;</a:t>
            </a:r>
          </a:p>
          <a:p>
            <a:pPr lvl="1"/>
            <a:r>
              <a:rPr lang="ru-RU" sz="2900" dirty="0"/>
              <a:t> Установка таймера №2 в значение 28;</a:t>
            </a:r>
          </a:p>
          <a:p>
            <a:pPr lvl="1"/>
            <a:r>
              <a:rPr lang="ru-RU" sz="2900" dirty="0"/>
              <a:t>Если таймер №2 меньше 0 то переход к п. 4.1, иначе вызов функции движения прямо;</a:t>
            </a:r>
          </a:p>
          <a:p>
            <a:pPr marL="0" indent="0">
              <a:buNone/>
            </a:pPr>
            <a:r>
              <a:rPr lang="ru-RU" sz="2900" dirty="0"/>
              <a:t>Конец.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117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функция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1234" y="1825625"/>
            <a:ext cx="5817990" cy="435133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61" y="1573923"/>
            <a:ext cx="4303573" cy="485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45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Функция движения вперед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5694" y="1825625"/>
            <a:ext cx="38806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27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Функция поворота налево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485" y="1825625"/>
            <a:ext cx="36070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528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455</Words>
  <Application>Microsoft Office PowerPoint</Application>
  <PresentationFormat>Широкоэкранный</PresentationFormat>
  <Paragraphs>56</Paragraphs>
  <Slides>12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Лабораторная работа № 1  Моделирование поведения автономного робота в программе робосимулятора «Robotis»  Выполнили: Борисов В.В. Лаптев А.В.</vt:lpstr>
      <vt:lpstr>Цель и задачи</vt:lpstr>
      <vt:lpstr> Задание 1.</vt:lpstr>
      <vt:lpstr>Задание 2.</vt:lpstr>
      <vt:lpstr>Задание 2.</vt:lpstr>
      <vt:lpstr>Задание 3.</vt:lpstr>
      <vt:lpstr>Главная функция</vt:lpstr>
      <vt:lpstr>Функция движения вперед</vt:lpstr>
      <vt:lpstr>Функция поворота налево</vt:lpstr>
      <vt:lpstr>Функция поворота направо</vt:lpstr>
      <vt:lpstr>Задание 3.</vt:lpstr>
      <vt:lpstr>Вывод по лабораторной работе.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 1 Моделирование поведения автономного робота в программе робосимулятора «Robotis»</dc:title>
  <dc:creator>KC209-08</dc:creator>
  <cp:lastModifiedBy>KC209-08</cp:lastModifiedBy>
  <cp:revision>4</cp:revision>
  <dcterms:created xsi:type="dcterms:W3CDTF">2024-10-09T12:59:17Z</dcterms:created>
  <dcterms:modified xsi:type="dcterms:W3CDTF">2024-10-09T13:35:18Z</dcterms:modified>
</cp:coreProperties>
</file>

<file path=docProps/thumbnail.jpeg>
</file>